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E5CCDF-3008-4FC6-B11B-4649824CE05C}" v="1" dt="2019-07-23T11:29:10.0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9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ales Perez, Ana Maria" userId="970d6864-fe0b-4c94-974c-23c5b220ec4f" providerId="ADAL" clId="{B0E5CCDF-3008-4FC6-B11B-4649824CE05C}"/>
    <pc:docChg chg="addSld modSld">
      <pc:chgData name="Morales Perez, Ana Maria" userId="970d6864-fe0b-4c94-974c-23c5b220ec4f" providerId="ADAL" clId="{B0E5CCDF-3008-4FC6-B11B-4649824CE05C}" dt="2019-07-23T11:29:09.717" v="0"/>
      <pc:docMkLst>
        <pc:docMk/>
      </pc:docMkLst>
      <pc:sldChg chg="add">
        <pc:chgData name="Morales Perez, Ana Maria" userId="970d6864-fe0b-4c94-974c-23c5b220ec4f" providerId="ADAL" clId="{B0E5CCDF-3008-4FC6-B11B-4649824CE05C}" dt="2019-07-23T11:29:09.717" v="0"/>
        <pc:sldMkLst>
          <pc:docMk/>
          <pc:sldMk cId="869809316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C7F870-6F3B-4B08-A764-4DE19BC3C0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D98B620-6671-4ACE-80A9-60332DCD4B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465337-2F54-4922-8836-1EE6D2AF4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92CB-B22C-4C95-A16B-4B7B74B158C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6A3354-D1F1-44F9-ABF6-167711C30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CBB7B8-671A-4AA4-B72D-3290E716F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ED42-2767-4587-9397-DEA7BEE205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7864D2-447B-4D53-A6AB-CC7889494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2B438A-8790-48F0-A932-D502CABD6C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3EDDC4-2D35-439F-B908-AAEC9C8F5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92CB-B22C-4C95-A16B-4B7B74B158C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2880F3-709E-4E98-A3CA-7A59A6F9F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1C3EE-1CFC-4599-9A4D-AFF7324F6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ED42-2767-4587-9397-DEA7BEE205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0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358DD4D-63CA-41EE-9F45-E2FB139A0E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B49773D-8526-4977-B11C-625536C66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9F6296-5018-45F6-ADD7-FBDEADABE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92CB-B22C-4C95-A16B-4B7B74B158C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39C28-6606-4007-A306-D2A05C1AA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01ABDA-D86E-44F1-A0E4-57C51C717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ED42-2767-4587-9397-DEA7BEE205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A8FA1A-6286-4D7D-B43C-369CCFF78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BB48E7-F6D1-45F2-9F8B-4003961AB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C9188E-A59F-42A7-A0DD-CA1B47045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92CB-B22C-4C95-A16B-4B7B74B158C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A0DC9C-0E46-4F6E-A073-EA642F7E6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F93ABD-480B-4AAB-B529-9C6212ED6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ED42-2767-4587-9397-DEA7BEE205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8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9E906D-068D-4370-A410-CA072FBAA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8E53AA-115D-448F-8564-B0372D0047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9D5B3E-8404-4B79-B9F3-D6D396830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92CB-B22C-4C95-A16B-4B7B74B158C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B8F7DC-754B-403F-ACA6-C7972C39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468FE8-4EA5-4DCF-8487-25B07AE75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ED42-2767-4587-9397-DEA7BEE205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62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866411-2444-4336-A884-545AB5B22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26B55F-8774-4021-8A80-97440A48A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A97428B-7CFB-4F91-AC11-E57A41358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0B86B8-D516-4677-B6A9-98C009E8E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92CB-B22C-4C95-A16B-4B7B74B158C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BFFB58-8E05-4D5B-BD5E-ABBDC3E4A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D379C5-C4D2-40C7-90C8-2C3F5DFB1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ED42-2767-4587-9397-DEA7BEE205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01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7FEEB-D216-445A-BFE8-FDAEFA953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9C0D02-BC28-4523-99E4-34EFB5B93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DCF515-49CA-4950-BF2B-C193B2284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E29DFE8-6824-4FCF-BDD8-9A12773EB0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4410EA7-F3EA-4347-BAD0-1E7E140621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9886DD8-1816-48B2-8B1F-F80D55F00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92CB-B22C-4C95-A16B-4B7B74B158C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B468567-22E0-40C4-B7ED-2C1626EC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E2CCFEB-FD2F-4206-9471-19342BAD7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ED42-2767-4587-9397-DEA7BEE205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5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FDC13B-2A38-41ED-93B9-2924E3037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A94BFA6-08AA-4CBD-9049-DDDC4CF02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92CB-B22C-4C95-A16B-4B7B74B158C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B32BCA7-7524-4E01-A65C-7D899336C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F96BCF5-DD79-4BD9-AF22-D20BE38CD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ED42-2767-4587-9397-DEA7BEE205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1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7764DF2-F2D1-4B71-9A5F-A065315CF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92CB-B22C-4C95-A16B-4B7B74B158C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C4E5974-76CD-4F83-873C-A529F6174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E318354-1990-4E9F-9036-6467A8954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ED42-2767-4587-9397-DEA7BEE205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6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B7DE76-189D-46F9-9240-9B0DDA130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692AC3-96CB-450C-9291-21A641A01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D51D79-FADB-43CC-BAB3-93C7AEFAE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E3C042-A1B1-4A64-B972-912027414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92CB-B22C-4C95-A16B-4B7B74B158C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85B505-DB10-40DE-AC85-DC75BFFD1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853592-AEAB-4BCF-A758-F6F9B7D1D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ED42-2767-4587-9397-DEA7BEE205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0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729D1D-9450-4597-BB8D-970DBE495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6B4F3B7-E31C-4EB2-85F1-E6F30C018F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876226F-C0A7-4DB0-9DE9-26D0FEFEB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A93C63-1640-4E74-8D7D-0EC22E42F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92CB-B22C-4C95-A16B-4B7B74B158C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F43019-A88F-42CF-9BE7-A3F93CE47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138216-5ABE-4E5B-A766-ECCA9CD55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ED42-2767-4587-9397-DEA7BEE205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91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E6C7A15-368D-43B0-B884-3F94BDF35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837CFD-15B2-4AF4-AB0A-9855CF1D8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E886D6-CF3A-4EE7-BB97-18F20EC804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E92CB-B22C-4C95-A16B-4B7B74B158C1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341D1E-35FA-42BC-9782-6F4C9BABD9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0A0E56-B08D-40C9-9ECB-4CB9DBEE81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2ED42-2767-4587-9397-DEA7BEE205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7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BBC80D-56FB-417A-A67A-28775AA2D5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12D373-7861-47AD-BC20-F681B43138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093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Morales Perez, Ana Maria</dc:creator>
  <cp:lastModifiedBy>Morales Perez, Ana Maria</cp:lastModifiedBy>
  <cp:revision>1</cp:revision>
  <dcterms:created xsi:type="dcterms:W3CDTF">2019-07-23T11:29:07Z</dcterms:created>
  <dcterms:modified xsi:type="dcterms:W3CDTF">2019-07-23T11:29:11Z</dcterms:modified>
</cp:coreProperties>
</file>